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74" r:id="rId9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90" Type="http://schemas.openxmlformats.org/officeDocument/2006/relationships/slide" Target="slides/slide1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g331d9e12a3b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g331d9e12a3b_0_1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</Relationships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587"/>
          <p:cNvSpPr txBox="1"/>
          <p:nvPr>
            <p:ph type="title"/>
          </p:nvPr>
        </p:nvSpPr>
        <p:spPr>
          <a:xfrm>
            <a:off x="859154" y="371602"/>
            <a:ext cx="7324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Theme 2: Accessibility to applied researchers</a:t>
            </a:r>
            <a:endParaRPr/>
          </a:p>
        </p:txBody>
      </p:sp>
      <p:sp>
        <p:nvSpPr>
          <p:cNvPr id="3767" name="Google Shape;3767;p587"/>
          <p:cNvSpPr txBox="1"/>
          <p:nvPr>
            <p:ph idx="12" type="sldNum"/>
          </p:nvPr>
        </p:nvSpPr>
        <p:spPr>
          <a:xfrm>
            <a:off x="8743553" y="4816340"/>
            <a:ext cx="157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68" name="Google Shape;3768;p587"/>
          <p:cNvSpPr txBox="1"/>
          <p:nvPr/>
        </p:nvSpPr>
        <p:spPr>
          <a:xfrm>
            <a:off x="859154" y="1291927"/>
            <a:ext cx="7187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09550" lvl="0" marL="215900" marR="43180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Research describing new methods often does not offer access to applied researchers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Create bespoke scripts for specific analyses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127000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Describe estimation algorithms, but do not provide code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0" rtl="0" algn="l">
              <a:lnSpc>
                <a:spcPct val="117500"/>
              </a:lnSpc>
              <a:spcBef>
                <a:spcPts val="18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Applied researchers may not have expertise to create their own implementation of methods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  <a:p>
            <a:pPr indent="-209550" lvl="0" marL="215900" marR="254000" rtl="0" algn="l">
              <a:lnSpc>
                <a:spcPct val="117500"/>
              </a:lnSpc>
              <a:spcBef>
                <a:spcPts val="1700"/>
              </a:spcBef>
              <a:spcAft>
                <a:spcPts val="0"/>
              </a:spcAft>
              <a:buClr>
                <a:srgbClr val="003459"/>
              </a:buClr>
              <a:buSzPts val="2100"/>
              <a:buFont typeface="Arial"/>
              <a:buChar char="•"/>
            </a:pPr>
            <a:r>
              <a:rPr lang="zh-CN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rPr>
              <a:t>This creates a gap between the state of research and the state of practice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